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1010"/>
    <a:srgbClr val="FF5050"/>
    <a:srgbClr val="FFFF66"/>
    <a:srgbClr val="C7897F"/>
    <a:srgbClr val="FF7C80"/>
    <a:srgbClr val="DF4F4F"/>
    <a:srgbClr val="FF9933"/>
    <a:srgbClr val="FFCC00"/>
    <a:srgbClr val="FFCC66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9657" autoAdjust="0"/>
  </p:normalViewPr>
  <p:slideViewPr>
    <p:cSldViewPr snapToGrid="0">
      <p:cViewPr varScale="1">
        <p:scale>
          <a:sx n="113" d="100"/>
          <a:sy n="113" d="100"/>
        </p:scale>
        <p:origin x="-37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74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8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20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348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8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468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5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8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31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813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BAFAC-EFA2-4BF4-B754-EAB1F5BF5A6C}" type="datetimeFigureOut">
              <a:rPr lang="en-US" smtClean="0"/>
              <a:t>8/9/2019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F0321-030A-406D-8834-142EC08D96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45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10.jpeg"/><Relationship Id="rId3" Type="http://schemas.microsoft.com/office/2007/relationships/hdphoto" Target="../media/hdphoto1.wdp"/><Relationship Id="rId21" Type="http://schemas.microsoft.com/office/2007/relationships/hdphoto" Target="../media/hdphoto9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jpeg"/><Relationship Id="rId20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openxmlformats.org/officeDocument/2006/relationships/image" Target="../media/image8.png"/><Relationship Id="rId23" Type="http://schemas.microsoft.com/office/2007/relationships/hdphoto" Target="../media/hdphoto10.wdp"/><Relationship Id="rId10" Type="http://schemas.openxmlformats.org/officeDocument/2006/relationships/image" Target="../media/image5.png"/><Relationship Id="rId19" Type="http://schemas.microsoft.com/office/2007/relationships/hdphoto" Target="../media/hdphoto8.wdp"/><Relationship Id="rId4" Type="http://schemas.openxmlformats.org/officeDocument/2006/relationships/image" Target="../media/image2.jpe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4.wdp"/><Relationship Id="rId18" Type="http://schemas.openxmlformats.org/officeDocument/2006/relationships/image" Target="../media/image19.png"/><Relationship Id="rId26" Type="http://schemas.openxmlformats.org/officeDocument/2006/relationships/image" Target="../media/image24.png"/><Relationship Id="rId3" Type="http://schemas.microsoft.com/office/2007/relationships/hdphoto" Target="../media/hdphoto1.wdp"/><Relationship Id="rId21" Type="http://schemas.microsoft.com/office/2007/relationships/hdphoto" Target="../media/hdphoto18.wdp"/><Relationship Id="rId34" Type="http://schemas.openxmlformats.org/officeDocument/2006/relationships/image" Target="../media/image29.png"/><Relationship Id="rId7" Type="http://schemas.microsoft.com/office/2007/relationships/hdphoto" Target="../media/hdphoto11.wdp"/><Relationship Id="rId12" Type="http://schemas.openxmlformats.org/officeDocument/2006/relationships/image" Target="../media/image16.png"/><Relationship Id="rId17" Type="http://schemas.microsoft.com/office/2007/relationships/hdphoto" Target="../media/hdphoto16.wdp"/><Relationship Id="rId25" Type="http://schemas.openxmlformats.org/officeDocument/2006/relationships/image" Target="../media/image23.png"/><Relationship Id="rId33" Type="http://schemas.microsoft.com/office/2007/relationships/hdphoto" Target="../media/hdphoto22.wdp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hdphoto" Target="../media/hdphoto13.wdp"/><Relationship Id="rId24" Type="http://schemas.microsoft.com/office/2007/relationships/hdphoto" Target="../media/hdphoto19.wdp"/><Relationship Id="rId32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microsoft.com/office/2007/relationships/hdphoto" Target="../media/hdphoto15.wdp"/><Relationship Id="rId23" Type="http://schemas.openxmlformats.org/officeDocument/2006/relationships/image" Target="../media/image22.png"/><Relationship Id="rId28" Type="http://schemas.openxmlformats.org/officeDocument/2006/relationships/image" Target="../media/image25.png"/><Relationship Id="rId10" Type="http://schemas.openxmlformats.org/officeDocument/2006/relationships/image" Target="../media/image15.png"/><Relationship Id="rId19" Type="http://schemas.microsoft.com/office/2007/relationships/hdphoto" Target="../media/hdphoto17.wdp"/><Relationship Id="rId31" Type="http://schemas.microsoft.com/office/2007/relationships/hdphoto" Target="../media/hdphoto21.wdp"/><Relationship Id="rId4" Type="http://schemas.openxmlformats.org/officeDocument/2006/relationships/image" Target="../media/image2.jpeg"/><Relationship Id="rId9" Type="http://schemas.microsoft.com/office/2007/relationships/hdphoto" Target="../media/hdphoto12.wdp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microsoft.com/office/2007/relationships/hdphoto" Target="../media/hdphoto20.wdp"/><Relationship Id="rId30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8461371" y="-2588"/>
            <a:ext cx="3322647" cy="681863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162"/>
          <a:stretch/>
        </p:blipFill>
        <p:spPr bwMode="auto">
          <a:xfrm>
            <a:off x="8872537" y="1106472"/>
            <a:ext cx="2662978" cy="47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4563686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</a:extLst>
          </a:blip>
          <a:srcRect l="22637" t="-121" r="19546"/>
          <a:stretch/>
        </p:blipFill>
        <p:spPr>
          <a:xfrm>
            <a:off x="4983479" y="1085850"/>
            <a:ext cx="2666153" cy="469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654945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8" name="Rectangle 7"/>
          <p:cNvSpPr/>
          <p:nvPr/>
        </p:nvSpPr>
        <p:spPr>
          <a:xfrm>
            <a:off x="1075267" y="1085850"/>
            <a:ext cx="2658533" cy="4699000"/>
          </a:xfrm>
          <a:prstGeom prst="rect">
            <a:avLst/>
          </a:prstGeom>
          <a:gradFill flip="none" rotWithShape="1">
            <a:gsLst>
              <a:gs pos="0">
                <a:srgbClr val="FF5050">
                  <a:shade val="30000"/>
                  <a:satMod val="115000"/>
                </a:srgbClr>
              </a:gs>
              <a:gs pos="50000">
                <a:srgbClr val="FF5050">
                  <a:shade val="67500"/>
                  <a:satMod val="115000"/>
                </a:srgbClr>
              </a:gs>
              <a:gs pos="100000">
                <a:srgbClr val="FF5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000" b="94375" l="3256" r="99070">
                        <a14:foregroundMark x1="28372" y1="43750" x2="28372" y2="43750"/>
                        <a14:foregroundMark x1="38605" y1="41250" x2="38605" y2="41250"/>
                        <a14:foregroundMark x1="72558" y1="40000" x2="72558" y2="40000"/>
                        <a14:foregroundMark x1="15349" y1="56250" x2="15349" y2="56250"/>
                        <a14:foregroundMark x1="20930" y1="67500" x2="20930" y2="67500"/>
                        <a14:foregroundMark x1="26977" y1="71250" x2="26977" y2="71250"/>
                        <a14:foregroundMark x1="38140" y1="69375" x2="38140" y2="69375"/>
                        <a14:foregroundMark x1="45581" y1="73750" x2="45581" y2="73750"/>
                        <a14:foregroundMark x1="54884" y1="71875" x2="54884" y2="71875"/>
                        <a14:foregroundMark x1="65581" y1="69375" x2="65581" y2="69375"/>
                        <a14:foregroundMark x1="72093" y1="76250" x2="72093" y2="76250"/>
                        <a14:foregroundMark x1="84651" y1="60000" x2="84651" y2="60000"/>
                        <a14:foregroundMark x1="90698" y1="66875" x2="90698" y2="66875"/>
                        <a14:backgroundMark x1="43721" y1="46875" x2="43721" y2="46875"/>
                        <a14:backgroundMark x1="53023" y1="46875" x2="53023" y2="46875"/>
                        <a14:backgroundMark x1="58140" y1="45625" x2="58140" y2="45625"/>
                        <a14:backgroundMark x1="67907" y1="45625" x2="67907" y2="45625"/>
                        <a14:backgroundMark x1="66047" y1="39375" x2="66047" y2="39375"/>
                        <a14:backgroundMark x1="58605" y1="40000" x2="58605" y2="40000"/>
                        <a14:backgroundMark x1="51163" y1="39375" x2="51163" y2="39375"/>
                        <a14:backgroundMark x1="44186" y1="33125" x2="44186" y2="33125"/>
                        <a14:backgroundMark x1="38605" y1="30625" x2="38605" y2="30625"/>
                        <a14:backgroundMark x1="39535" y1="25625" x2="39535" y2="25625"/>
                        <a14:backgroundMark x1="45581" y1="23750" x2="45581" y2="23750"/>
                        <a14:backgroundMark x1="51163" y1="23750" x2="51163" y2="23750"/>
                        <a14:backgroundMark x1="56744" y1="23750" x2="56744" y2="23750"/>
                        <a14:backgroundMark x1="61395" y1="24375" x2="61395" y2="24375"/>
                        <a14:backgroundMark x1="65581" y1="31875" x2="65581" y2="31875"/>
                        <a14:backgroundMark x1="57209" y1="33125" x2="57209" y2="33125"/>
                        <a14:backgroundMark x1="81395" y1="71250" x2="81395" y2="71250"/>
                        <a14:backgroundMark x1="15349" y1="56250" x2="15349" y2="56250"/>
                        <a14:backgroundMark x1="84186" y1="55000" x2="84186" y2="55000"/>
                        <a14:backgroundMark x1="84651" y1="54375" x2="84651" y2="54375"/>
                        <a14:backgroundMark x1="85116" y1="56875" x2="85116" y2="56875"/>
                        <a14:backgroundMark x1="84651" y1="59375" x2="84651" y2="59375"/>
                      </a14:backgroundRemoval>
                    </a14:imgEffect>
                  </a14:imgLayer>
                </a14:imgProps>
              </a:ext>
            </a:extLst>
          </a:blip>
          <a:srcRect b="39314"/>
          <a:stretch/>
        </p:blipFill>
        <p:spPr>
          <a:xfrm>
            <a:off x="1530602" y="2509129"/>
            <a:ext cx="1747862" cy="7893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0766" y="3192572"/>
            <a:ext cx="100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rial Narrow" pitchFamily="34" charset="0"/>
                <a:cs typeface="JasmineUPC" panose="02020603050405020304" pitchFamily="18" charset="-34"/>
              </a:rPr>
              <a:t>Crescendo</a:t>
            </a:r>
            <a:endParaRPr lang="en-US" sz="2000" b="1" dirty="0">
              <a:latin typeface="Arial Narrow" pitchFamily="34" charset="0"/>
              <a:cs typeface="JasmineUPC" panose="02020603050405020304" pitchFamily="18" charset="-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29624" y="3383278"/>
            <a:ext cx="749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latin typeface="Arial Narrow" pitchFamily="34" charset="0"/>
              </a:rPr>
              <a:t>Make it Loud!</a:t>
            </a:r>
            <a:endParaRPr lang="en-US" sz="900" dirty="0">
              <a:latin typeface="Arial Narrow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470" b="81439" l="5280" r="96584">
                        <a14:foregroundMark x1="47516" y1="38636" x2="47516" y2="38636"/>
                        <a14:foregroundMark x1="85404" y1="46591" x2="85404" y2="46591"/>
                        <a14:foregroundMark x1="69565" y1="20455" x2="69565" y2="20455"/>
                        <a14:foregroundMark x1="88820" y1="47727" x2="88820" y2="47727"/>
                        <a14:foregroundMark x1="44099" y1="48106" x2="44099" y2="48106"/>
                        <a14:foregroundMark x1="13043" y1="56061" x2="13043" y2="56061"/>
                        <a14:foregroundMark x1="10248" y1="56061" x2="10248" y2="56061"/>
                        <a14:foregroundMark x1="15217" y1="47727" x2="15217" y2="47727"/>
                        <a14:foregroundMark x1="22360" y1="54545" x2="22360" y2="54545"/>
                        <a14:foregroundMark x1="29503" y1="56061" x2="29503" y2="56061"/>
                        <a14:foregroundMark x1="16149" y1="69697" x2="16149" y2="69697"/>
                        <a14:foregroundMark x1="20497" y1="71591" x2="20497" y2="71591"/>
                        <a14:foregroundMark x1="30435" y1="73864" x2="30435" y2="73864"/>
                        <a14:foregroundMark x1="38820" y1="73106" x2="38820" y2="73106"/>
                        <a14:foregroundMark x1="47516" y1="75000" x2="47516" y2="75000"/>
                        <a14:foregroundMark x1="57143" y1="74621" x2="57143" y2="74621"/>
                        <a14:foregroundMark x1="67081" y1="72727" x2="67081" y2="72727"/>
                        <a14:foregroundMark x1="76708" y1="74242" x2="76708" y2="74242"/>
                        <a14:foregroundMark x1="86957" y1="72727" x2="86957" y2="72727"/>
                        <a14:foregroundMark x1="73913" y1="47727" x2="73913" y2="47727"/>
                        <a14:foregroundMark x1="43789" y1="30303" x2="43789" y2="30303"/>
                        <a14:foregroundMark x1="11491" y1="56061" x2="11491" y2="56061"/>
                        <a14:foregroundMark x1="29503" y1="47727" x2="29503" y2="47727"/>
                        <a14:foregroundMark x1="15528" y1="78030" x2="15528" y2="78030"/>
                        <a14:backgroundMark x1="28571" y1="53030" x2="28571" y2="53030"/>
                        <a14:backgroundMark x1="26708" y1="54924" x2="26708" y2="54924"/>
                      </a14:backgroundRemoval>
                    </a14:imgEffect>
                  </a14:imgLayer>
                </a14:imgProps>
              </a:ext>
            </a:extLst>
          </a:blip>
          <a:srcRect b="33268"/>
          <a:stretch/>
        </p:blipFill>
        <p:spPr>
          <a:xfrm>
            <a:off x="5833126" y="1854820"/>
            <a:ext cx="975817" cy="58040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091113" y="3001855"/>
            <a:ext cx="2466975" cy="381423"/>
          </a:xfrm>
          <a:prstGeom prst="roundRect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5083067" y="3513942"/>
            <a:ext cx="2466975" cy="381423"/>
          </a:xfrm>
          <a:prstGeom prst="roundRect">
            <a:avLst/>
          </a:prstGeom>
          <a:solidFill>
            <a:schemeClr val="bg1">
              <a:lumMod val="6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2550" y="3071860"/>
            <a:ext cx="5857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rial Narrow" panose="020B0606020202030204" pitchFamily="34" charset="0"/>
                <a:cs typeface="Leelawadee UI Semilight" panose="020B0402040204020203" pitchFamily="34" charset="-34"/>
              </a:rPr>
              <a:t>Email</a:t>
            </a:r>
            <a:endParaRPr lang="en-US" sz="1200" dirty="0">
              <a:solidFill>
                <a:schemeClr val="bg1"/>
              </a:solidFill>
              <a:latin typeface="Arial Narrow" panose="020B0606020202030204" pitchFamily="34" charset="0"/>
              <a:cs typeface="Leelawadee UI Semilight" panose="020B0402040204020203" pitchFamily="34" charset="-3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62550" y="3562715"/>
            <a:ext cx="790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Arial Narrow" panose="020B0606020202030204" pitchFamily="34" charset="0"/>
                <a:cs typeface="Leelawadee UI Semilight" panose="020B0402040204020203" pitchFamily="34" charset="-34"/>
              </a:rPr>
              <a:t>Password</a:t>
            </a:r>
            <a:endParaRPr lang="en-US" sz="1200" dirty="0">
              <a:solidFill>
                <a:schemeClr val="bg1"/>
              </a:solidFill>
              <a:latin typeface="Arial Narrow" panose="020B0606020202030204" pitchFamily="34" charset="0"/>
              <a:cs typeface="Leelawadee UI Semilight" panose="020B0402040204020203" pitchFamily="34" charset="-3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25916" y="3875955"/>
            <a:ext cx="10525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u="sng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Forgot Password?</a:t>
            </a:r>
            <a:endParaRPr lang="en-US" sz="1000" u="sng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107905" y="4345278"/>
            <a:ext cx="2466975" cy="38142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LOGIN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392104" y="5577243"/>
            <a:ext cx="19665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alibri Light" panose="020F0302020204030204" pitchFamily="34" charset="0"/>
              </a:rPr>
              <a:t>d</a:t>
            </a:r>
            <a:r>
              <a:rPr lang="en-US" sz="900" dirty="0" smtClean="0">
                <a:solidFill>
                  <a:schemeClr val="bg1"/>
                </a:solidFill>
                <a:latin typeface="Calibri Light" panose="020F0302020204030204" pitchFamily="34" charset="0"/>
              </a:rPr>
              <a:t>on’t have an account? </a:t>
            </a:r>
            <a:r>
              <a:rPr lang="en-US" sz="900" u="sng" dirty="0">
                <a:solidFill>
                  <a:srgbClr val="00B050"/>
                </a:solidFill>
                <a:latin typeface="Calibri Light" panose="020F0302020204030204" pitchFamily="34" charset="0"/>
              </a:rPr>
              <a:t>r</a:t>
            </a:r>
            <a:r>
              <a:rPr lang="en-US" sz="900" u="sng" dirty="0" smtClean="0">
                <a:solidFill>
                  <a:srgbClr val="00B050"/>
                </a:solidFill>
                <a:latin typeface="Calibri Light" panose="020F0302020204030204" pitchFamily="34" charset="0"/>
              </a:rPr>
              <a:t>egister now!</a:t>
            </a:r>
            <a:endParaRPr lang="en-US" sz="900" u="sng" dirty="0">
              <a:solidFill>
                <a:srgbClr val="00B050"/>
              </a:solidFill>
              <a:latin typeface="Calibri Light" panose="020F030202020403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8800119" y="1142436"/>
            <a:ext cx="2819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What kind of music do you like? Pick at least 3.</a:t>
            </a:r>
            <a:endParaRPr lang="en-PH" sz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872538" y="1447800"/>
            <a:ext cx="2674562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820833" y="2355891"/>
            <a:ext cx="1007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 Narrow" pitchFamily="34" charset="0"/>
                <a:cs typeface="JasmineUPC" panose="02020603050405020304" pitchFamily="18" charset="-34"/>
              </a:rPr>
              <a:t>Crescendo</a:t>
            </a:r>
            <a:endParaRPr lang="en-US" sz="2000" b="1" dirty="0">
              <a:solidFill>
                <a:schemeClr val="bg1"/>
              </a:solidFill>
              <a:latin typeface="Arial Narrow" pitchFamily="34" charset="0"/>
              <a:cs typeface="JasmineUPC" panose="02020603050405020304" pitchFamily="18" charset="-3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66483" y="2548252"/>
            <a:ext cx="7498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bg1"/>
                </a:solidFill>
                <a:latin typeface="Arial Narrow" pitchFamily="34" charset="0"/>
              </a:rPr>
              <a:t>Make it Loud!</a:t>
            </a:r>
            <a:endParaRPr lang="en-US" sz="900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5" name="Straight Connector 4"/>
          <p:cNvCxnSpPr>
            <a:endCxn id="9" idx="1"/>
          </p:cNvCxnSpPr>
          <p:nvPr/>
        </p:nvCxnSpPr>
        <p:spPr>
          <a:xfrm flipV="1">
            <a:off x="5107905" y="5033963"/>
            <a:ext cx="1057978" cy="93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165883" y="4907005"/>
            <a:ext cx="3013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dirty="0" smtClean="0">
                <a:solidFill>
                  <a:schemeClr val="bg1"/>
                </a:solidFill>
                <a:latin typeface="Arial Narrow" pitchFamily="34" charset="0"/>
              </a:rPr>
              <a:t>or</a:t>
            </a:r>
            <a:endParaRPr lang="en-PH" sz="1000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60" name="Straight Connector 59"/>
          <p:cNvCxnSpPr>
            <a:stCxn id="9" idx="3"/>
          </p:cNvCxnSpPr>
          <p:nvPr/>
        </p:nvCxnSpPr>
        <p:spPr>
          <a:xfrm>
            <a:off x="6467224" y="5033963"/>
            <a:ext cx="101120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701" y="5154128"/>
            <a:ext cx="332636" cy="33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 descr="Image result for gmail logo circl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69" y="5160921"/>
            <a:ext cx="322859" cy="32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witter logo circl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851" y="5155984"/>
            <a:ext cx="332732" cy="332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jazz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50" y="1447801"/>
            <a:ext cx="2674564" cy="106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/>
          <p:cNvSpPr txBox="1"/>
          <p:nvPr/>
        </p:nvSpPr>
        <p:spPr>
          <a:xfrm>
            <a:off x="9805665" y="1747631"/>
            <a:ext cx="796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53000"/>
                    </a:srgbClr>
                  </a:outerShdw>
                </a:effectLst>
                <a:latin typeface="Arial Narrow" pitchFamily="34" charset="0"/>
              </a:rPr>
              <a:t>JAZZ</a:t>
            </a:r>
            <a:endParaRPr lang="en-PH" sz="2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53000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1036" name="Picture 12" descr="Image result for rock metallica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49" y="2509780"/>
            <a:ext cx="2674565" cy="11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/>
          <p:cNvCxnSpPr/>
          <p:nvPr/>
        </p:nvCxnSpPr>
        <p:spPr>
          <a:xfrm>
            <a:off x="8860950" y="2509780"/>
            <a:ext cx="268615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754993" y="2961733"/>
            <a:ext cx="909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Arial Narrow" pitchFamily="34" charset="0"/>
              </a:rPr>
              <a:t>ROCK</a:t>
            </a:r>
            <a:endParaRPr lang="en-PH" sz="2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1038" name="Picture 14" descr="Image result for pop music background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949" y="3647436"/>
            <a:ext cx="2686152" cy="116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/>
          <p:cNvCxnSpPr/>
          <p:nvPr/>
        </p:nvCxnSpPr>
        <p:spPr>
          <a:xfrm flipV="1">
            <a:off x="8860949" y="3647434"/>
            <a:ext cx="2686151" cy="2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833717" y="3999065"/>
            <a:ext cx="752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44000"/>
                    </a:srgbClr>
                  </a:outerShdw>
                </a:effectLst>
                <a:latin typeface="Arial Narrow" pitchFamily="34" charset="0"/>
              </a:rPr>
              <a:t>POP</a:t>
            </a:r>
            <a:endParaRPr lang="en-PH" sz="24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44000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1040" name="Picture 16" descr="Related imag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538" y="4811732"/>
            <a:ext cx="2674563" cy="101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8860950" y="4811732"/>
            <a:ext cx="2686151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524019" y="5089613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 smtClean="0">
                <a:solidFill>
                  <a:schemeClr val="bg1"/>
                </a:solidFill>
                <a:effectLst>
                  <a:outerShdw blurRad="101600" dist="88900" dir="4440000" sx="95000" sy="95000" algn="ctr" rotWithShape="0">
                    <a:srgbClr val="000000">
                      <a:alpha val="66000"/>
                    </a:srgbClr>
                  </a:outerShdw>
                </a:effectLst>
                <a:latin typeface="Arial Narrow" pitchFamily="34" charset="0"/>
                <a:cs typeface="Times New Roman" pitchFamily="18" charset="0"/>
              </a:rPr>
              <a:t>DUBSTEP</a:t>
            </a:r>
            <a:endParaRPr lang="en-PH" sz="2400" dirty="0">
              <a:solidFill>
                <a:schemeClr val="bg1"/>
              </a:solidFill>
              <a:effectLst>
                <a:outerShdw blurRad="101600" dist="88900" dir="4440000" sx="95000" sy="95000" algn="ctr" rotWithShape="0">
                  <a:srgbClr val="000000">
                    <a:alpha val="66000"/>
                  </a:srgbClr>
                </a:outerShdw>
              </a:effectLst>
              <a:latin typeface="Arial Narrow" pitchFamily="34" charset="0"/>
              <a:cs typeface="Times New Roman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1475454" y="1447800"/>
            <a:ext cx="71647" cy="4382002"/>
          </a:xfrm>
          <a:prstGeom prst="roundRect">
            <a:avLst/>
          </a:prstGeom>
          <a:solidFill>
            <a:schemeClr val="bg1">
              <a:lumMod val="6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solidFill>
                <a:schemeClr val="bg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11475454" y="1469231"/>
            <a:ext cx="71647" cy="5092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36" name="Straight Connector 35"/>
          <p:cNvCxnSpPr/>
          <p:nvPr/>
        </p:nvCxnSpPr>
        <p:spPr>
          <a:xfrm>
            <a:off x="11493365" y="1723671"/>
            <a:ext cx="35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1493365" y="1747631"/>
            <a:ext cx="35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493365" y="1699859"/>
            <a:ext cx="358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70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8455812" y="0"/>
            <a:ext cx="3322647" cy="681863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162"/>
          <a:stretch/>
        </p:blipFill>
        <p:spPr bwMode="auto">
          <a:xfrm>
            <a:off x="8872537" y="1120080"/>
            <a:ext cx="2662978" cy="47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4563686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654945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cxnSp>
        <p:nvCxnSpPr>
          <p:cNvPr id="10" name="Straight Connector 9"/>
          <p:cNvCxnSpPr/>
          <p:nvPr/>
        </p:nvCxnSpPr>
        <p:spPr>
          <a:xfrm>
            <a:off x="8872538" y="1447800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32910" y="1148720"/>
            <a:ext cx="1084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Copperplate Gothic Light" pitchFamily="34" charset="0"/>
              </a:rPr>
              <a:t>Crescendo</a:t>
            </a:r>
            <a:endParaRPr lang="en-PH" sz="1100" dirty="0">
              <a:solidFill>
                <a:schemeClr val="bg1"/>
              </a:solidFill>
              <a:latin typeface="Copperplate Gothic Ligh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7289" y="10858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⋮</a:t>
            </a:r>
            <a:endParaRPr lang="en-PH" dirty="0">
              <a:solidFill>
                <a:schemeClr val="bg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10215614" y="1447800"/>
            <a:ext cx="0" cy="4381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872538" y="2834386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872537" y="4413901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1" b="83981" l="4300" r="94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065" y="1498316"/>
            <a:ext cx="935938" cy="101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9023800" y="2419620"/>
            <a:ext cx="108046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Multitrack Synth</a:t>
            </a: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286" b="63697" l="16484" r="84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7818" r="13275" b="36091"/>
          <a:stretch/>
        </p:blipFill>
        <p:spPr bwMode="auto">
          <a:xfrm>
            <a:off x="10326708" y="1746250"/>
            <a:ext cx="1155701" cy="46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10548979" y="2419620"/>
            <a:ext cx="7111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Keyboard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500" r="92167">
                        <a14:foregroundMark x1="24000" y1="75497" x2="23500" y2="84437"/>
                        <a14:foregroundMark x1="21667" y1="85099" x2="17333" y2="80795"/>
                        <a14:foregroundMark x1="31833" y1="67550" x2="31667" y2="78808"/>
                        <a14:foregroundMark x1="31667" y1="80795" x2="31333" y2="82119"/>
                        <a14:foregroundMark x1="36333" y1="67219" x2="36167" y2="77152"/>
                        <a14:foregroundMark x1="36333" y1="79470" x2="36333" y2="79470"/>
                        <a14:foregroundMark x1="37000" y1="82119" x2="37000" y2="82119"/>
                        <a14:foregroundMark x1="38167" y1="98344" x2="38167" y2="98344"/>
                        <a14:foregroundMark x1="38167" y1="94702" x2="38167" y2="94702"/>
                        <a14:foregroundMark x1="38333" y1="91722" x2="38333" y2="91722"/>
                        <a14:backgroundMark x1="12833" y1="91722" x2="27833" y2="96026"/>
                        <a14:backgroundMark x1="19667" y1="77152" x2="22167" y2="73510"/>
                        <a14:backgroundMark x1="18000" y1="77815" x2="20833" y2="81126"/>
                        <a14:backgroundMark x1="26167" y1="87417" x2="26500" y2="90728"/>
                        <a14:backgroundMark x1="25167" y1="78808" x2="25167" y2="78808"/>
                        <a14:backgroundMark x1="29333" y1="70861" x2="29333" y2="70861"/>
                        <a14:backgroundMark x1="34000" y1="72848" x2="34000" y2="72848"/>
                        <a14:backgroundMark x1="37500" y1="74834" x2="37500" y2="74834"/>
                        <a14:backgroundMark x1="34000" y1="79801" x2="34000" y2="81457"/>
                        <a14:backgroundMark x1="35000" y1="86755" x2="35000" y2="86755"/>
                        <a14:backgroundMark x1="40333" y1="95695" x2="40333" y2="95695"/>
                        <a14:backgroundMark x1="69833" y1="88079" x2="69833" y2="88079"/>
                        <a14:backgroundMark x1="71667" y1="88742" x2="71667" y2="88742"/>
                        <a14:backgroundMark x1="76000" y1="77152" x2="76000" y2="77152"/>
                        <a14:backgroundMark x1="68667" y1="72185" x2="68667" y2="72185"/>
                        <a14:backgroundMark x1="79167" y1="77152" x2="79167" y2="77152"/>
                        <a14:backgroundMark x1="34000" y1="69868" x2="34667" y2="89073"/>
                        <a14:backgroundMark x1="40333" y1="93709" x2="44667" y2="99669"/>
                        <a14:backgroundMark x1="67000" y1="59272" x2="67000" y2="59272"/>
                        <a14:backgroundMark x1="67167" y1="67219" x2="67167" y2="67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452" r="8709"/>
          <a:stretch/>
        </p:blipFill>
        <p:spPr bwMode="auto">
          <a:xfrm>
            <a:off x="8976485" y="3155022"/>
            <a:ext cx="1175096" cy="74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9116926" y="3995218"/>
            <a:ext cx="95243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Drum Kit (Pad)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1037" name="Picture 1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8" b="92130" l="24571" r="75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2702" b="7553"/>
          <a:stretch/>
        </p:blipFill>
        <p:spPr bwMode="auto">
          <a:xfrm rot="3148610">
            <a:off x="10619033" y="2807635"/>
            <a:ext cx="383883" cy="98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77794" y1="16484" x2="78676" y2="17802"/>
                        <a14:foregroundMark x1="80147" y1="14505" x2="80735" y2="16484"/>
                        <a14:foregroundMark x1="82647" y1="12967" x2="83088" y2="15165"/>
                        <a14:foregroundMark x1="82500" y1="26593" x2="82941" y2="28132"/>
                        <a14:foregroundMark x1="84706" y1="25275" x2="85294" y2="27033"/>
                        <a14:foregroundMark x1="87059" y1="23956" x2="87500" y2="25275"/>
                        <a14:backgroundMark x1="79412" y1="16484" x2="79412" y2="16484"/>
                        <a14:backgroundMark x1="81471" y1="15165" x2="81471" y2="15165"/>
                        <a14:backgroundMark x1="83971" y1="26154" x2="83971" y2="26154"/>
                        <a14:backgroundMark x1="86324" y1="25275" x2="86324" y2="25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1173" r="10197" b="9880"/>
          <a:stretch/>
        </p:blipFill>
        <p:spPr bwMode="auto">
          <a:xfrm rot="21086472">
            <a:off x="10546279" y="3218005"/>
            <a:ext cx="893887" cy="63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 descr="Image result for bass vector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48" b="92566" l="5500" r="94375">
                        <a14:foregroundMark x1="78375" y1="13097" x2="78375" y2="13097"/>
                        <a14:foregroundMark x1="83125" y1="10088" x2="83125" y2="10088"/>
                        <a14:foregroundMark x1="85500" y1="9381" x2="85500" y2="9381"/>
                        <a14:foregroundMark x1="89750" y1="6903" x2="89750" y2="6903"/>
                        <a14:foregroundMark x1="31625" y1="68673" x2="31625" y2="68673"/>
                        <a14:foregroundMark x1="28875" y1="73805" x2="28875" y2="73805"/>
                        <a14:foregroundMark x1="26375" y1="79469" x2="36000" y2="66726"/>
                        <a14:backgroundMark x1="80375" y1="13805" x2="80375" y2="13805"/>
                        <a14:backgroundMark x1="84125" y1="11504" x2="84125" y2="11504"/>
                        <a14:backgroundMark x1="88250" y1="10088" x2="88250" y2="10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7" t="3540" r="2742" b="7277"/>
          <a:stretch/>
        </p:blipFill>
        <p:spPr bwMode="auto">
          <a:xfrm>
            <a:off x="9034710" y="4576571"/>
            <a:ext cx="1116871" cy="76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/>
          <p:cNvSpPr/>
          <p:nvPr/>
        </p:nvSpPr>
        <p:spPr>
          <a:xfrm>
            <a:off x="10647373" y="3995218"/>
            <a:ext cx="5143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Guitar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348903" y="5424888"/>
            <a:ext cx="48848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Bass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67" b="98167" l="2167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2" r="1930" b="4726"/>
          <a:stretch/>
        </p:blipFill>
        <p:spPr bwMode="auto">
          <a:xfrm>
            <a:off x="10558298" y="4654986"/>
            <a:ext cx="692517" cy="64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" name="AutoShape 6" descr="Image result for voice record files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4" name="AutoShape 8" descr="Image result for voice record files vec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5" name="AutoShape 10" descr="Image result for voice record files vec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6" name="AutoShape 15" descr="Image result for voice record files vecto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7" name="AutoShape 20" descr="Image result for plugins vecto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8" name="AutoShape 23" descr="Image result for plugins vector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0" name="AutoShape 25" descr="Image result for plugins vec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1" name="AutoShape 38" descr="Related imag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2" name="AutoShape 40" descr="Related imag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116" name="Rectangle 115"/>
          <p:cNvSpPr/>
          <p:nvPr/>
        </p:nvSpPr>
        <p:spPr>
          <a:xfrm>
            <a:off x="10426463" y="5424888"/>
            <a:ext cx="95681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Drum Machine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sp>
        <p:nvSpPr>
          <p:cNvPr id="2055" name="Round Same Side Corner Rectangle 2054"/>
          <p:cNvSpPr/>
          <p:nvPr/>
        </p:nvSpPr>
        <p:spPr>
          <a:xfrm>
            <a:off x="9357064" y="2509129"/>
            <a:ext cx="1717099" cy="603651"/>
          </a:xfrm>
          <a:prstGeom prst="round2Same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56" name="Round Same Side Corner Rectangle 2055"/>
          <p:cNvSpPr/>
          <p:nvPr/>
        </p:nvSpPr>
        <p:spPr>
          <a:xfrm rot="10800000">
            <a:off x="9357063" y="3123972"/>
            <a:ext cx="1717097" cy="236796"/>
          </a:xfrm>
          <a:prstGeom prst="round2Same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58" name="TextBox 2057"/>
          <p:cNvSpPr txBox="1"/>
          <p:nvPr/>
        </p:nvSpPr>
        <p:spPr>
          <a:xfrm>
            <a:off x="9674235" y="2565814"/>
            <a:ext cx="10531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00" b="1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Update Required</a:t>
            </a:r>
            <a:endParaRPr lang="en-PH" sz="800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2062" name="TextBox 2061"/>
          <p:cNvSpPr txBox="1"/>
          <p:nvPr/>
        </p:nvSpPr>
        <p:spPr>
          <a:xfrm>
            <a:off x="9357062" y="2719002"/>
            <a:ext cx="171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" dirty="0" smtClean="0">
                <a:latin typeface="Arial" pitchFamily="34" charset="0"/>
                <a:cs typeface="Arial" pitchFamily="34" charset="0"/>
              </a:rPr>
              <a:t>The app is outdated. Please, update it to the latest version.</a:t>
            </a:r>
            <a:endParaRPr lang="en-PH" sz="7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67" name="Straight Connector 2066"/>
          <p:cNvCxnSpPr>
            <a:stCxn id="2055" idx="1"/>
            <a:endCxn id="2056" idx="3"/>
          </p:cNvCxnSpPr>
          <p:nvPr/>
        </p:nvCxnSpPr>
        <p:spPr>
          <a:xfrm flipH="1">
            <a:off x="10215611" y="3112780"/>
            <a:ext cx="3" cy="2479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TextBox 2070"/>
          <p:cNvSpPr txBox="1"/>
          <p:nvPr/>
        </p:nvSpPr>
        <p:spPr>
          <a:xfrm>
            <a:off x="9564034" y="3126147"/>
            <a:ext cx="4981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 b="1" dirty="0" smtClean="0">
                <a:solidFill>
                  <a:srgbClr val="00B0F0"/>
                </a:solidFill>
              </a:rPr>
              <a:t>Cancel</a:t>
            </a:r>
            <a:endParaRPr lang="en-PH" sz="900" b="1" dirty="0">
              <a:solidFill>
                <a:srgbClr val="00B0F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326708" y="3129936"/>
            <a:ext cx="5317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 dirty="0" smtClean="0">
                <a:solidFill>
                  <a:srgbClr val="00B0F0"/>
                </a:solidFill>
              </a:rPr>
              <a:t>Update</a:t>
            </a:r>
            <a:endParaRPr lang="en-PH" sz="900" dirty="0">
              <a:solidFill>
                <a:srgbClr val="00B0F0"/>
              </a:solidFill>
            </a:endParaRPr>
          </a:p>
        </p:txBody>
      </p:sp>
      <p:pic>
        <p:nvPicPr>
          <p:cNvPr id="50" name="Picture 10" descr="Related imag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162"/>
          <a:stretch/>
        </p:blipFill>
        <p:spPr bwMode="auto">
          <a:xfrm>
            <a:off x="1069975" y="1085850"/>
            <a:ext cx="2662978" cy="470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41" b="83981" l="4300" r="94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1555001"/>
            <a:ext cx="935938" cy="101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4" name="Straight Connector 63"/>
          <p:cNvCxnSpPr/>
          <p:nvPr/>
        </p:nvCxnSpPr>
        <p:spPr>
          <a:xfrm>
            <a:off x="1069975" y="1432560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372144" y="1432560"/>
            <a:ext cx="0" cy="4381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069974" y="2719002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163295" y="2419620"/>
            <a:ext cx="10540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Multitrack Synth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262612" y="1116626"/>
            <a:ext cx="938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Crescendo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2539" b="93164" l="4297" r="93555">
                        <a14:foregroundMark x1="40039" y1="53516" x2="40039" y2="53516"/>
                        <a14:foregroundMark x1="40039" y1="72656" x2="40039" y2="72656"/>
                        <a14:foregroundMark x1="16211" y1="74414" x2="16211" y2="74414"/>
                        <a14:foregroundMark x1="23242" y1="54102" x2="23242" y2="54102"/>
                        <a14:foregroundMark x1="17969" y1="29492" x2="17969" y2="294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50" t="16837" r="9054" b="16224"/>
          <a:stretch/>
        </p:blipFill>
        <p:spPr bwMode="auto">
          <a:xfrm>
            <a:off x="1146175" y="1207754"/>
            <a:ext cx="116437" cy="12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Picture 11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4286" b="63697" l="16484" r="840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6" t="27818" r="13275" b="36091"/>
          <a:stretch/>
        </p:blipFill>
        <p:spPr bwMode="auto">
          <a:xfrm>
            <a:off x="2470200" y="1828497"/>
            <a:ext cx="1155701" cy="46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2674082" y="2419620"/>
            <a:ext cx="74793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Keyboard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75" name="Picture 1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500" r="92167">
                        <a14:foregroundMark x1="24000" y1="75497" x2="23500" y2="84437"/>
                        <a14:foregroundMark x1="21667" y1="85099" x2="17333" y2="80795"/>
                        <a14:foregroundMark x1="31833" y1="67550" x2="31667" y2="78808"/>
                        <a14:foregroundMark x1="31667" y1="80795" x2="31333" y2="82119"/>
                        <a14:foregroundMark x1="36333" y1="67219" x2="36167" y2="77152"/>
                        <a14:foregroundMark x1="36333" y1="79470" x2="36333" y2="79470"/>
                        <a14:foregroundMark x1="37000" y1="82119" x2="37000" y2="82119"/>
                        <a14:foregroundMark x1="38167" y1="98344" x2="38167" y2="98344"/>
                        <a14:foregroundMark x1="38167" y1="94702" x2="38167" y2="94702"/>
                        <a14:foregroundMark x1="38333" y1="91722" x2="38333" y2="91722"/>
                        <a14:backgroundMark x1="12833" y1="91722" x2="27833" y2="96026"/>
                        <a14:backgroundMark x1="19667" y1="77152" x2="22167" y2="73510"/>
                        <a14:backgroundMark x1="18000" y1="77815" x2="20833" y2="81126"/>
                        <a14:backgroundMark x1="26167" y1="87417" x2="26500" y2="90728"/>
                        <a14:backgroundMark x1="25167" y1="78808" x2="25167" y2="78808"/>
                        <a14:backgroundMark x1="29333" y1="70861" x2="29333" y2="70861"/>
                        <a14:backgroundMark x1="34000" y1="72848" x2="34000" y2="72848"/>
                        <a14:backgroundMark x1="37500" y1="74834" x2="37500" y2="74834"/>
                        <a14:backgroundMark x1="34000" y1="79801" x2="34000" y2="81457"/>
                        <a14:backgroundMark x1="35000" y1="86755" x2="35000" y2="86755"/>
                        <a14:backgroundMark x1="40333" y1="95695" x2="40333" y2="95695"/>
                        <a14:backgroundMark x1="69833" y1="88079" x2="69833" y2="88079"/>
                        <a14:backgroundMark x1="71667" y1="88742" x2="71667" y2="88742"/>
                        <a14:backgroundMark x1="76000" y1="77152" x2="76000" y2="77152"/>
                        <a14:backgroundMark x1="68667" y1="72185" x2="68667" y2="72185"/>
                        <a14:backgroundMark x1="79167" y1="77152" x2="79167" y2="77152"/>
                        <a14:backgroundMark x1="34000" y1="69868" x2="34667" y2="89073"/>
                        <a14:backgroundMark x1="40333" y1="93709" x2="44667" y2="99669"/>
                        <a14:backgroundMark x1="67000" y1="59272" x2="67000" y2="59272"/>
                        <a14:backgroundMark x1="67167" y1="67219" x2="67167" y2="672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62" t="452" r="8709"/>
          <a:stretch/>
        </p:blipFill>
        <p:spPr bwMode="auto">
          <a:xfrm>
            <a:off x="1102796" y="3013108"/>
            <a:ext cx="1175096" cy="740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6" name="Straight Connector 75"/>
          <p:cNvCxnSpPr/>
          <p:nvPr/>
        </p:nvCxnSpPr>
        <p:spPr>
          <a:xfrm>
            <a:off x="1046802" y="4368785"/>
            <a:ext cx="268615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1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78" b="92130" l="24571" r="754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524" r="22702" b="7553"/>
          <a:stretch/>
        </p:blipFill>
        <p:spPr bwMode="auto">
          <a:xfrm rot="3148610">
            <a:off x="2784473" y="2807636"/>
            <a:ext cx="383883" cy="981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15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77794" y1="16484" x2="78676" y2="17802"/>
                        <a14:foregroundMark x1="80147" y1="14505" x2="80735" y2="16484"/>
                        <a14:foregroundMark x1="82647" y1="12967" x2="83088" y2="15165"/>
                        <a14:foregroundMark x1="82500" y1="26593" x2="82941" y2="28132"/>
                        <a14:foregroundMark x1="84706" y1="25275" x2="85294" y2="27033"/>
                        <a14:foregroundMark x1="87059" y1="23956" x2="87500" y2="25275"/>
                        <a14:backgroundMark x1="79412" y1="16484" x2="79412" y2="16484"/>
                        <a14:backgroundMark x1="81471" y1="15165" x2="81471" y2="15165"/>
                        <a14:backgroundMark x1="83971" y1="26154" x2="83971" y2="26154"/>
                        <a14:backgroundMark x1="86324" y1="25275" x2="86324" y2="252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11173" r="10197" b="9880"/>
          <a:stretch/>
        </p:blipFill>
        <p:spPr bwMode="auto">
          <a:xfrm rot="21086472">
            <a:off x="2716324" y="3207904"/>
            <a:ext cx="893887" cy="63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" name="Rectangle 78"/>
          <p:cNvSpPr/>
          <p:nvPr/>
        </p:nvSpPr>
        <p:spPr>
          <a:xfrm>
            <a:off x="1213383" y="3995218"/>
            <a:ext cx="95392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Drum Kit (Pad)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765841" y="3995218"/>
            <a:ext cx="5644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Guitar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81" name="Picture 17" descr="Image result for bass vector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248" b="92566" l="5500" r="94375">
                        <a14:foregroundMark x1="78375" y1="13097" x2="78375" y2="13097"/>
                        <a14:foregroundMark x1="83125" y1="10088" x2="83125" y2="10088"/>
                        <a14:foregroundMark x1="85500" y1="9381" x2="85500" y2="9381"/>
                        <a14:foregroundMark x1="89750" y1="6903" x2="89750" y2="6903"/>
                        <a14:foregroundMark x1="31625" y1="68673" x2="31625" y2="68673"/>
                        <a14:foregroundMark x1="28875" y1="73805" x2="28875" y2="73805"/>
                        <a14:foregroundMark x1="26375" y1="79469" x2="36000" y2="66726"/>
                        <a14:backgroundMark x1="80375" y1="13805" x2="80375" y2="13805"/>
                        <a14:backgroundMark x1="84125" y1="11504" x2="84125" y2="11504"/>
                        <a14:backgroundMark x1="88250" y1="10088" x2="88250" y2="100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47" t="3540" r="2742" b="7277"/>
          <a:stretch/>
        </p:blipFill>
        <p:spPr bwMode="auto">
          <a:xfrm>
            <a:off x="1173229" y="4576571"/>
            <a:ext cx="1116871" cy="76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/>
          <p:cNvSpPr/>
          <p:nvPr/>
        </p:nvSpPr>
        <p:spPr>
          <a:xfrm>
            <a:off x="1485756" y="5424888"/>
            <a:ext cx="49181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Bass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pic>
        <p:nvPicPr>
          <p:cNvPr id="83" name="Picture 18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2667" b="98167" l="2167" r="98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062" r="1930" b="4726"/>
          <a:stretch/>
        </p:blipFill>
        <p:spPr bwMode="auto">
          <a:xfrm>
            <a:off x="2701791" y="4654986"/>
            <a:ext cx="692517" cy="64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Rectangle 83"/>
          <p:cNvSpPr/>
          <p:nvPr/>
        </p:nvSpPr>
        <p:spPr>
          <a:xfrm>
            <a:off x="2576824" y="5424888"/>
            <a:ext cx="94245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105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0"/>
                    </a:srgbClr>
                  </a:outerShdw>
                  <a:reflection blurRad="6350" stA="55000" endA="300" endPos="45500" dir="5400000" sy="-100000" algn="bl" rotWithShape="0"/>
                </a:effectLst>
                <a:latin typeface="Arial Narrow" pitchFamily="34" charset="0"/>
              </a:rPr>
              <a:t>Drum Machine</a:t>
            </a:r>
            <a:endParaRPr lang="en-PH" sz="10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0"/>
                  </a:srgbClr>
                </a:outerShdw>
                <a:reflection blurRad="6350" stA="55000" endA="300" endPos="45500" dir="5400000" sy="-100000" algn="bl" rotWithShape="0"/>
              </a:effectLst>
              <a:latin typeface="Arial Narrow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482630" y="1094859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⋮</a:t>
            </a:r>
            <a:endParaRPr lang="en-PH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/>
          <a:stretch/>
        </p:blipFill>
        <p:spPr bwMode="auto">
          <a:xfrm>
            <a:off x="4965106" y="1074737"/>
            <a:ext cx="2674834" cy="472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965106" y="1424403"/>
            <a:ext cx="2098634" cy="4370531"/>
          </a:xfrm>
          <a:prstGeom prst="rect">
            <a:avLst/>
          </a:prstGeom>
          <a:solidFill>
            <a:srgbClr val="82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18623"/>
          <a:stretch/>
        </p:blipFill>
        <p:spPr bwMode="auto">
          <a:xfrm>
            <a:off x="5000625" y="1170501"/>
            <a:ext cx="204788" cy="162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>
            <a:stCxn id="1029" idx="3"/>
          </p:cNvCxnSpPr>
          <p:nvPr/>
        </p:nvCxnSpPr>
        <p:spPr>
          <a:xfrm flipH="1">
            <a:off x="5043884" y="1251888"/>
            <a:ext cx="161529" cy="0"/>
          </a:xfrm>
          <a:prstGeom prst="straightConnector1">
            <a:avLst/>
          </a:prstGeom>
          <a:ln w="127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 descr="Image result for headphone icon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432" y="1555001"/>
            <a:ext cx="294481" cy="29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762773" y="1547771"/>
            <a:ext cx="97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Music Zone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2" name="AutoShape 9" descr="Image result for voice record files icon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23" name="AutoShape 11" descr="Image result for voice record files icon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24" name="AutoShape 13" descr="Image result for voice record files icon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25" name="AutoShape 16" descr="Image result for voice record files icon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26" name="AutoShape 18" descr="Image result for voice record files icon"/>
          <p:cNvSpPr>
            <a:spLocks noChangeAspect="1" noChangeArrowheads="1"/>
          </p:cNvSpPr>
          <p:nvPr/>
        </p:nvSpPr>
        <p:spPr bwMode="auto">
          <a:xfrm>
            <a:off x="2136775" y="1836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44" name="Picture 20" descr="Related image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30831" y1="19808" x2="30831" y2="19808"/>
                        <a14:foregroundMark x1="76358" y1="9105" x2="76358" y2="9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90" y="2028953"/>
            <a:ext cx="263364" cy="26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TextBox 93"/>
          <p:cNvSpPr txBox="1"/>
          <p:nvPr/>
        </p:nvSpPr>
        <p:spPr>
          <a:xfrm>
            <a:off x="5787549" y="2006746"/>
            <a:ext cx="1029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Record Files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46" name="Picture 22" descr="Related image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56" y="2451827"/>
            <a:ext cx="329431" cy="32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/>
          <p:cNvSpPr txBox="1"/>
          <p:nvPr/>
        </p:nvSpPr>
        <p:spPr>
          <a:xfrm>
            <a:off x="5727135" y="2473481"/>
            <a:ext cx="1150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Sound Plugins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48" name="Picture 24" descr="Image result for piano keyboard icon"/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6" t="18788" r="44117" b="19589"/>
          <a:stretch/>
        </p:blipFill>
        <p:spPr bwMode="auto">
          <a:xfrm>
            <a:off x="5134174" y="2973445"/>
            <a:ext cx="228681" cy="31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/>
          <p:cNvSpPr txBox="1"/>
          <p:nvPr/>
        </p:nvSpPr>
        <p:spPr>
          <a:xfrm>
            <a:off x="5700904" y="2978650"/>
            <a:ext cx="120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MIDI Keyboard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8" name="AutoShape 29" descr="Image result for no ads icon"/>
          <p:cNvSpPr>
            <a:spLocks noChangeAspect="1" noChangeArrowheads="1"/>
          </p:cNvSpPr>
          <p:nvPr/>
        </p:nvSpPr>
        <p:spPr bwMode="auto">
          <a:xfrm>
            <a:off x="2289175" y="1989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29" name="AutoShape 31" descr="Image result for no ads icon"/>
          <p:cNvSpPr>
            <a:spLocks noChangeAspect="1" noChangeArrowheads="1"/>
          </p:cNvSpPr>
          <p:nvPr/>
        </p:nvSpPr>
        <p:spPr bwMode="auto">
          <a:xfrm>
            <a:off x="2441575" y="2141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0" name="AutoShape 35" descr="Related image"/>
          <p:cNvSpPr>
            <a:spLocks noChangeAspect="1" noChangeArrowheads="1"/>
          </p:cNvSpPr>
          <p:nvPr/>
        </p:nvSpPr>
        <p:spPr bwMode="auto">
          <a:xfrm>
            <a:off x="2593975" y="2293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61" name="Picture 37" descr="Image result for no ads icon"/>
          <p:cNvPicPr>
            <a:picLocks noChangeAspect="1" noChangeArrowheads="1"/>
          </p:cNvPicPr>
          <p:nvPr/>
        </p:nvPicPr>
        <p:blipFill rotWithShape="1"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3214" b="69643" l="38846" r="64615">
                        <a14:foregroundMark x1="50192" y1="41429" x2="50192" y2="41429"/>
                        <a14:foregroundMark x1="52692" y1="47857" x2="52692" y2="4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23691" r="35904" b="33095"/>
          <a:stretch/>
        </p:blipFill>
        <p:spPr bwMode="auto">
          <a:xfrm>
            <a:off x="5086698" y="3487442"/>
            <a:ext cx="323632" cy="30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5775160" y="3469353"/>
            <a:ext cx="1054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Remove ADs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1" name="AutoShape 39" descr="Related image"/>
          <p:cNvSpPr>
            <a:spLocks noChangeAspect="1" noChangeArrowheads="1"/>
          </p:cNvSpPr>
          <p:nvPr/>
        </p:nvSpPr>
        <p:spPr bwMode="auto">
          <a:xfrm>
            <a:off x="2746375" y="2446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2" name="AutoShape 41" descr="Related image"/>
          <p:cNvSpPr>
            <a:spLocks noChangeAspect="1" noChangeArrowheads="1"/>
          </p:cNvSpPr>
          <p:nvPr/>
        </p:nvSpPr>
        <p:spPr bwMode="auto">
          <a:xfrm>
            <a:off x="2898775" y="2598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sp>
        <p:nvSpPr>
          <p:cNvPr id="33" name="AutoShape 43" descr="Related image"/>
          <p:cNvSpPr>
            <a:spLocks noChangeAspect="1" noChangeArrowheads="1"/>
          </p:cNvSpPr>
          <p:nvPr/>
        </p:nvSpPr>
        <p:spPr bwMode="auto">
          <a:xfrm>
            <a:off x="3051175" y="2751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1069" name="Picture 45" descr="Image result for settings icon"/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59" b="100000" l="21750" r="793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53" r="21697"/>
          <a:stretch/>
        </p:blipFill>
        <p:spPr bwMode="auto">
          <a:xfrm>
            <a:off x="5080021" y="3984863"/>
            <a:ext cx="336986" cy="3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extBox 110"/>
          <p:cNvSpPr txBox="1"/>
          <p:nvPr/>
        </p:nvSpPr>
        <p:spPr>
          <a:xfrm>
            <a:off x="5867473" y="3968287"/>
            <a:ext cx="765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Settings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71" name="Picture 47" descr="Image result for about icon"/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594" y="4549071"/>
            <a:ext cx="271839" cy="27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/>
          <p:cNvSpPr txBox="1"/>
          <p:nvPr/>
        </p:nvSpPr>
        <p:spPr>
          <a:xfrm>
            <a:off x="5940016" y="4531101"/>
            <a:ext cx="569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400" dirty="0" smtClean="0">
                <a:solidFill>
                  <a:schemeClr val="bg1"/>
                </a:solidFill>
                <a:latin typeface="Arial Narrow" pitchFamily="34" charset="0"/>
              </a:rPr>
              <a:t>About</a:t>
            </a:r>
            <a:endParaRPr lang="en-PH" sz="1400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6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 rot="16200000">
            <a:off x="6511022" y="-104561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654945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9" name="TextBox 18"/>
          <p:cNvSpPr txBox="1"/>
          <p:nvPr/>
        </p:nvSpPr>
        <p:spPr>
          <a:xfrm>
            <a:off x="11367289" y="10858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⋮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3" name="AutoShape 6" descr="Image result for voice record files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4" name="AutoShape 8" descr="Image result for voice record files vec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5" name="AutoShape 10" descr="Image result for voice record files vec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6" name="AutoShape 15" descr="Image result for voice record files vecto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7" name="AutoShape 20" descr="Image result for plugins vecto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8" name="AutoShape 23" descr="Image result for plugins vector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0" name="AutoShape 25" descr="Image result for plugins vec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1" name="AutoShape 38" descr="Related imag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2" name="AutoShape 40" descr="Related imag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cxnSp>
        <p:nvCxnSpPr>
          <p:cNvPr id="2067" name="Straight Connector 2066"/>
          <p:cNvCxnSpPr>
            <a:stCxn id="2056" idx="1"/>
            <a:endCxn id="2056" idx="3"/>
          </p:cNvCxnSpPr>
          <p:nvPr/>
        </p:nvCxnSpPr>
        <p:spPr>
          <a:xfrm>
            <a:off x="2407392" y="3289699"/>
            <a:ext cx="0" cy="2367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6"/>
          <a:stretch/>
        </p:blipFill>
        <p:spPr bwMode="auto">
          <a:xfrm>
            <a:off x="1069975" y="1085850"/>
            <a:ext cx="2674834" cy="472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Image result for garageband app mix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1845733"/>
            <a:ext cx="4698796" cy="268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1069975" y="1074737"/>
            <a:ext cx="2686151" cy="4739439"/>
          </a:xfrm>
          <a:prstGeom prst="rect">
            <a:avLst/>
          </a:prstGeom>
          <a:solidFill>
            <a:schemeClr val="tx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55" name="Round Same Side Corner Rectangle 2054"/>
          <p:cNvSpPr/>
          <p:nvPr/>
        </p:nvSpPr>
        <p:spPr>
          <a:xfrm>
            <a:off x="1548842" y="2543317"/>
            <a:ext cx="1717099" cy="735402"/>
          </a:xfrm>
          <a:prstGeom prst="round2SameRect">
            <a:avLst>
              <a:gd name="adj1" fmla="val 9708"/>
              <a:gd name="adj2" fmla="val 0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056" name="Round Same Side Corner Rectangle 2055"/>
          <p:cNvSpPr/>
          <p:nvPr/>
        </p:nvSpPr>
        <p:spPr>
          <a:xfrm rot="10800000">
            <a:off x="1548844" y="3289699"/>
            <a:ext cx="1717097" cy="236796"/>
          </a:xfrm>
          <a:prstGeom prst="round2SameRect">
            <a:avLst>
              <a:gd name="adj1" fmla="val 16667"/>
              <a:gd name="adj2" fmla="val 0"/>
            </a:avLst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1" name="TextBox 50"/>
          <p:cNvSpPr txBox="1"/>
          <p:nvPr/>
        </p:nvSpPr>
        <p:spPr>
          <a:xfrm>
            <a:off x="1584859" y="2566355"/>
            <a:ext cx="164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900" b="1" dirty="0" smtClean="0">
                <a:latin typeface="Arial" pitchFamily="34" charset="0"/>
                <a:ea typeface="Tahoma" pitchFamily="34" charset="0"/>
                <a:cs typeface="Arial" pitchFamily="34" charset="0"/>
              </a:rPr>
              <a:t>“Crescendo” Would Like to Access the Microphone</a:t>
            </a:r>
            <a:endParaRPr lang="en-PH" sz="900" b="1" dirty="0">
              <a:latin typeface="Arial" pitchFamily="34" charset="0"/>
              <a:ea typeface="Tahoma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572708" y="2910679"/>
            <a:ext cx="1669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00" dirty="0" smtClean="0">
                <a:latin typeface="Arial" pitchFamily="34" charset="0"/>
                <a:cs typeface="Arial" pitchFamily="34" charset="0"/>
              </a:rPr>
              <a:t>Enable microphone access to record your voice and more.</a:t>
            </a:r>
            <a:endParaRPr lang="en-PH" sz="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819667" y="3297303"/>
            <a:ext cx="3309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 b="1" dirty="0" smtClean="0">
                <a:solidFill>
                  <a:srgbClr val="00B0F0"/>
                </a:solidFill>
              </a:rPr>
              <a:t>OK</a:t>
            </a:r>
            <a:endParaRPr lang="en-PH" sz="900" b="1" dirty="0">
              <a:solidFill>
                <a:srgbClr val="00B0F0"/>
              </a:solidFill>
            </a:endParaRPr>
          </a:p>
        </p:txBody>
      </p:sp>
      <p:cxnSp>
        <p:nvCxnSpPr>
          <p:cNvPr id="13" name="Straight Connector 12"/>
          <p:cNvCxnSpPr>
            <a:stCxn id="2056" idx="1"/>
            <a:endCxn id="2056" idx="3"/>
          </p:cNvCxnSpPr>
          <p:nvPr/>
        </p:nvCxnSpPr>
        <p:spPr>
          <a:xfrm>
            <a:off x="2407392" y="3289699"/>
            <a:ext cx="0" cy="23679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489007" y="3294141"/>
            <a:ext cx="7409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900" dirty="0" smtClean="0">
                <a:solidFill>
                  <a:srgbClr val="00B0F0"/>
                </a:solidFill>
              </a:rPr>
              <a:t>Don’t Allow</a:t>
            </a:r>
            <a:endParaRPr lang="en-PH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06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73" b="98427" l="5795" r="91705">
                        <a14:foregroundMark x1="27955" y1="44126" x2="27955" y2="44126"/>
                        <a14:foregroundMark x1="55795" y1="89362" x2="55795" y2="89362"/>
                        <a14:foregroundMark x1="51705" y1="9158" x2="51705" y2="9158"/>
                        <a14:foregroundMark x1="52045" y1="11748" x2="52045" y2="11748"/>
                        <a14:foregroundMark x1="44318" y1="11933" x2="44318" y2="11933"/>
                        <a14:backgroundMark x1="51477" y1="8603" x2="51477" y2="8603"/>
                        <a14:backgroundMark x1="23409" y1="19334" x2="23409" y2="19334"/>
                        <a14:backgroundMark x1="23636" y1="24422" x2="23636" y2="24422"/>
                        <a14:backgroundMark x1="23182" y1="29047" x2="23182" y2="29047"/>
                        <a14:backgroundMark x1="23182" y1="35060" x2="23182" y2="35060"/>
                        <a14:backgroundMark x1="23182" y1="38298" x2="23182" y2="38298"/>
                      </a14:backgroundRemoval>
                    </a14:imgEffect>
                  </a14:imgLayer>
                </a14:imgProps>
              </a:ext>
            </a:extLst>
          </a:blip>
          <a:srcRect l="21544" t="2034" r="21432" b="3438"/>
          <a:stretch/>
        </p:blipFill>
        <p:spPr>
          <a:xfrm>
            <a:off x="654945" y="0"/>
            <a:ext cx="3322647" cy="6766560"/>
          </a:xfrm>
          <a:prstGeom prst="roundRect">
            <a:avLst>
              <a:gd name="adj" fmla="val 19580"/>
            </a:avLst>
          </a:prstGeom>
          <a:solidFill>
            <a:schemeClr val="tx1">
              <a:lumMod val="65000"/>
              <a:lumOff val="35000"/>
            </a:schemeClr>
          </a:solidFill>
        </p:spPr>
      </p:pic>
      <p:sp>
        <p:nvSpPr>
          <p:cNvPr id="19" name="TextBox 18"/>
          <p:cNvSpPr txBox="1"/>
          <p:nvPr/>
        </p:nvSpPr>
        <p:spPr>
          <a:xfrm>
            <a:off x="11367289" y="10858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 smtClean="0">
                <a:solidFill>
                  <a:schemeClr val="bg1"/>
                </a:solidFill>
              </a:rPr>
              <a:t>⋮</a:t>
            </a:r>
            <a:endParaRPr lang="en-PH" dirty="0">
              <a:solidFill>
                <a:schemeClr val="bg1"/>
              </a:solidFill>
            </a:endParaRPr>
          </a:p>
        </p:txBody>
      </p:sp>
      <p:sp>
        <p:nvSpPr>
          <p:cNvPr id="53" name="AutoShape 6" descr="Image result for voice record files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4" name="AutoShape 8" descr="Image result for voice record files vecto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5" name="AutoShape 10" descr="Image result for voice record files vecto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6" name="AutoShape 15" descr="Image result for voice record files vecto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7" name="AutoShape 20" descr="Image result for plugins vecto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58" name="AutoShape 23" descr="Image result for plugins vector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0" name="AutoShape 25" descr="Image result for plugins vector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1" name="AutoShape 38" descr="Related imag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sp>
        <p:nvSpPr>
          <p:cNvPr id="62" name="AutoShape 40" descr="Related image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 dirty="0"/>
          </a:p>
        </p:txBody>
      </p:sp>
      <p:cxnSp>
        <p:nvCxnSpPr>
          <p:cNvPr id="2067" name="Straight Connector 2066"/>
          <p:cNvCxnSpPr/>
          <p:nvPr/>
        </p:nvCxnSpPr>
        <p:spPr>
          <a:xfrm>
            <a:off x="2413047" y="3163303"/>
            <a:ext cx="0" cy="2367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  <a14:imgEffect>
                      <a14:sharpenSoften amount="-34000"/>
                    </a14:imgEffect>
                    <a14:imgEffect>
                      <a14:brightnessContrast bright="-21000"/>
                    </a14:imgEffect>
                  </a14:imgLayer>
                </a14:imgProps>
              </a:ext>
            </a:extLst>
          </a:blip>
          <a:srcRect l="22637" t="-121" r="19546"/>
          <a:stretch/>
        </p:blipFill>
        <p:spPr>
          <a:xfrm>
            <a:off x="1069975" y="1074737"/>
            <a:ext cx="2666153" cy="4699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827124" y="1227137"/>
            <a:ext cx="1122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  <a:cs typeface="Arial" pitchFamily="34" charset="0"/>
              </a:rPr>
              <a:t>Crescendo</a:t>
            </a:r>
            <a:endParaRPr lang="en-US" sz="32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81252" y="1473358"/>
            <a:ext cx="843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Arial Narrow" pitchFamily="34" charset="0"/>
                <a:ea typeface="Verdana" pitchFamily="34" charset="0"/>
              </a:rPr>
              <a:t>Make it Loud!</a:t>
            </a:r>
            <a:endParaRPr lang="en-US" sz="1000" dirty="0">
              <a:solidFill>
                <a:schemeClr val="bg1"/>
              </a:solidFill>
              <a:latin typeface="Arial Narrow" pitchFamily="34" charset="0"/>
              <a:ea typeface="Verdan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175544" y="2246631"/>
            <a:ext cx="24750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78742" y="2967862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78742" y="2624456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85139" y="3332501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85138" y="3696653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63291" y="1985021"/>
            <a:ext cx="7265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Full Name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32645" y="2362846"/>
            <a:ext cx="82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Date of Birth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132645" y="2706252"/>
            <a:ext cx="960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Mobile Number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32645" y="3070891"/>
            <a:ext cx="7142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Username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32857" y="3475221"/>
            <a:ext cx="483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Email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1185139" y="4056381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32857" y="3794771"/>
            <a:ext cx="7142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Password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185139" y="4415156"/>
            <a:ext cx="246860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32857" y="4153546"/>
            <a:ext cx="1118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smtClean="0">
                <a:solidFill>
                  <a:schemeClr val="bg1"/>
                </a:solidFill>
                <a:latin typeface="Arial Narrow" pitchFamily="34" charset="0"/>
                <a:ea typeface="Microsoft JhengHei Light" pitchFamily="34" charset="-120"/>
              </a:rPr>
              <a:t>Confirm Password</a:t>
            </a:r>
            <a:endParaRPr lang="en-PH" sz="1100" dirty="0">
              <a:solidFill>
                <a:schemeClr val="bg1"/>
              </a:solidFill>
              <a:latin typeface="Arial Narrow" pitchFamily="34" charset="0"/>
              <a:ea typeface="Microsoft JhengHei Light" pitchFamily="34" charset="-12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128921" y="5207000"/>
            <a:ext cx="2518430" cy="45720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600" dirty="0" smtClean="0">
                <a:latin typeface="Microsoft JhengHei Light" pitchFamily="34" charset="-120"/>
                <a:ea typeface="Microsoft JhengHei Light" pitchFamily="34" charset="-120"/>
              </a:rPr>
              <a:t>Register</a:t>
            </a:r>
            <a:endParaRPr lang="en-PH" sz="1600" dirty="0">
              <a:latin typeface="Microsoft JhengHei Light" pitchFamily="34" charset="-120"/>
              <a:ea typeface="Microsoft JhengHei Light" pitchFamily="34" charset="-12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196835" y="4610100"/>
            <a:ext cx="2450516" cy="222250"/>
          </a:xfrm>
          <a:prstGeom prst="round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/>
          <p:cNvSpPr txBox="1"/>
          <p:nvPr/>
        </p:nvSpPr>
        <p:spPr>
          <a:xfrm>
            <a:off x="1238297" y="4594267"/>
            <a:ext cx="6127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05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Gender</a:t>
            </a:r>
            <a:endParaRPr lang="en-PH" sz="1050" dirty="0">
              <a:solidFill>
                <a:schemeClr val="tx1">
                  <a:lumMod val="65000"/>
                  <a:lumOff val="3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10800000">
            <a:off x="3424836" y="4691711"/>
            <a:ext cx="119586" cy="6672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64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1078</TotalTime>
  <Words>143</Words>
  <Application>Microsoft Office PowerPoint</Application>
  <PresentationFormat>Custom</PresentationFormat>
  <Paragraphs>59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ITHelpdesk</dc:creator>
  <cp:lastModifiedBy>User</cp:lastModifiedBy>
  <cp:revision>90</cp:revision>
  <dcterms:created xsi:type="dcterms:W3CDTF">2019-08-01T00:14:44Z</dcterms:created>
  <dcterms:modified xsi:type="dcterms:W3CDTF">2019-08-09T11:19:22Z</dcterms:modified>
</cp:coreProperties>
</file>